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53" r:id="rId2"/>
    <p:sldId id="2738" r:id="rId3"/>
    <p:sldId id="2739" r:id="rId4"/>
    <p:sldId id="2740" r:id="rId5"/>
    <p:sldId id="274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7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7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4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6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6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9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1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4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3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7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0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387E5C-08F6-495D-8CE3-0706F1301018}"/>
              </a:ext>
            </a:extLst>
          </p:cNvPr>
          <p:cNvSpPr/>
          <p:nvPr/>
        </p:nvSpPr>
        <p:spPr>
          <a:xfrm>
            <a:off x="5654533" y="2184499"/>
            <a:ext cx="5437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Bryan Hooper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Dean, Behavioral, Social Sciences and Education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2F4007-3E54-4B0E-81BC-98BB7A5B8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710"/>
          <a:stretch/>
        </p:blipFill>
        <p:spPr>
          <a:xfrm>
            <a:off x="2622769" y="1596831"/>
            <a:ext cx="2405193" cy="2643866"/>
          </a:xfrm>
          <a:prstGeom prst="flowChartConnector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7462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0"/>
            <a:ext cx="12191999" cy="1077218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Race and Equity Awareness Learning Objectives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added into Social Science Courses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702328" y="1606530"/>
            <a:ext cx="105099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Development/implementation of learning outcomes into Social Science core: 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2020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2091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POS 1041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DEI Extension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Cultural Awareness &amp; Equity Program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USC Center for Urban Education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Equitable Outcomes Framework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President’s Commission on Race and Equity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Success Committee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1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0" y="12078"/>
            <a:ext cx="12192000" cy="707886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WHY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801155" y="1844274"/>
            <a:ext cx="106654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mission of the college is to provide a learning environment that prepares students for success in a global economy by offering higher education pathways, workforce opportunities, and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civic engagement.</a:t>
            </a:r>
          </a:p>
        </p:txBody>
      </p:sp>
    </p:spTree>
    <p:extLst>
      <p:ext uri="{BB962C8B-B14F-4D97-AF65-F5344CB8AC3E}">
        <p14:creationId xmlns:p14="http://schemas.microsoft.com/office/powerpoint/2010/main" val="379285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506186" y="1171443"/>
            <a:ext cx="1140278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Strategic Plan - Student Success Priority: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Promote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student-centered environment that focuses on student achievement, engagement and educational excellence.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TCC students who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feel welcomed and engaged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much more likely to be successful in courses and enroll in future semesters. 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Equity Gap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Marginalized groups consistently have lower success rates and are less likely to be retained. 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TCC’s Culture of C.A.R.E. lists driver’s of student success as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ocial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ntegration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ncreased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sense of b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elonging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17145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Sciences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 perfect fit, contemporary &amp; contextual.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450A7F-7BC0-40E1-8DE2-A5CBAAE16AD1}"/>
              </a:ext>
            </a:extLst>
          </p:cNvPr>
          <p:cNvSpPr/>
          <p:nvPr/>
        </p:nvSpPr>
        <p:spPr>
          <a:xfrm>
            <a:off x="0" y="12078"/>
            <a:ext cx="12192000" cy="707886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WHY</a:t>
            </a:r>
          </a:p>
        </p:txBody>
      </p:sp>
    </p:spTree>
    <p:extLst>
      <p:ext uri="{BB962C8B-B14F-4D97-AF65-F5344CB8AC3E}">
        <p14:creationId xmlns:p14="http://schemas.microsoft.com/office/powerpoint/2010/main" val="112884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BA151-5C2C-4933-A8ED-1438111894D1}"/>
              </a:ext>
            </a:extLst>
          </p:cNvPr>
          <p:cNvSpPr/>
          <p:nvPr/>
        </p:nvSpPr>
        <p:spPr>
          <a:xfrm>
            <a:off x="4998948" y="256293"/>
            <a:ext cx="22292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HOW?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1230923" y="1670538"/>
            <a:ext cx="9348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4E1DE-6C6B-451B-8AF8-93713EAA54A3}"/>
              </a:ext>
            </a:extLst>
          </p:cNvPr>
          <p:cNvSpPr txBox="1"/>
          <p:nvPr/>
        </p:nvSpPr>
        <p:spPr>
          <a:xfrm>
            <a:off x="2147081" y="1542522"/>
            <a:ext cx="43027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Development of Learning Objectives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Development of Rubrics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Development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Curriculum and Innovation Committee Approval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376D6C-F825-498F-B474-891F382FDCD2}"/>
              </a:ext>
            </a:extLst>
          </p:cNvPr>
          <p:cNvSpPr/>
          <p:nvPr/>
        </p:nvSpPr>
        <p:spPr>
          <a:xfrm>
            <a:off x="0" y="12078"/>
            <a:ext cx="12192000" cy="707886"/>
          </a:xfrm>
          <a:prstGeom prst="rect">
            <a:avLst/>
          </a:prstGeom>
          <a:solidFill>
            <a:srgbClr val="0C0E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HOW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F047D9-1C39-46C2-A3B2-A650FC9BA25D}"/>
              </a:ext>
            </a:extLst>
          </p:cNvPr>
          <p:cNvSpPr/>
          <p:nvPr/>
        </p:nvSpPr>
        <p:spPr>
          <a:xfrm>
            <a:off x="6958040" y="1542522"/>
            <a:ext cx="51686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Development of Student Assessment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 Pilot (June Express)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 Assessment &amp; Data Collection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 Revisions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0665025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2024-06-10T16:09:16Z</dcterms:created>
  <dcterms:modified xsi:type="dcterms:W3CDTF">2024-06-10T16:09:53Z</dcterms:modified>
</cp:coreProperties>
</file>