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471" r:id="rId2"/>
    <p:sldId id="2788" r:id="rId3"/>
    <p:sldId id="2789" r:id="rId4"/>
    <p:sldId id="27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56" y="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DED08-2C85-4131-85FA-58F5C62D7BD2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667BBE-6D5F-4FB7-9F3E-E7EFF0C062B3}">
      <dgm:prSet phldrT="[Text]" custT="1"/>
      <dgm:spPr/>
      <dgm:t>
        <a:bodyPr/>
        <a:lstStyle/>
        <a:p>
          <a:r>
            <a:rPr lang="en-US" sz="3000"/>
            <a:t>Increase on campus</a:t>
          </a:r>
        </a:p>
      </dgm:t>
    </dgm:pt>
    <dgm:pt modelId="{EEAD61B5-646B-4A3C-A37C-FA83469D90DA}" type="parTrans" cxnId="{7C23D4DA-4FE1-4416-B46D-9C196409437A}">
      <dgm:prSet/>
      <dgm:spPr/>
      <dgm:t>
        <a:bodyPr/>
        <a:lstStyle/>
        <a:p>
          <a:endParaRPr lang="en-US"/>
        </a:p>
      </dgm:t>
    </dgm:pt>
    <dgm:pt modelId="{D76ECE20-825F-4857-AEAC-3FF01D415665}" type="sibTrans" cxnId="{7C23D4DA-4FE1-4416-B46D-9C196409437A}">
      <dgm:prSet/>
      <dgm:spPr/>
      <dgm:t>
        <a:bodyPr/>
        <a:lstStyle/>
        <a:p>
          <a:endParaRPr lang="en-US"/>
        </a:p>
      </dgm:t>
    </dgm:pt>
    <dgm:pt modelId="{22685DD8-612E-4022-B4A4-AC21BCCC5975}">
      <dgm:prSet phldrT="[Text]" custT="1"/>
      <dgm:spPr/>
      <dgm:t>
        <a:bodyPr/>
        <a:lstStyle/>
        <a:p>
          <a:r>
            <a:rPr lang="en-US" sz="3000"/>
            <a:t>Decrease in personnel</a:t>
          </a:r>
        </a:p>
      </dgm:t>
    </dgm:pt>
    <dgm:pt modelId="{59C68617-66F5-4289-ACAA-2EBCE4E2F4C0}" type="parTrans" cxnId="{E68FD5D4-3232-49ED-9936-232FB98D8283}">
      <dgm:prSet/>
      <dgm:spPr/>
      <dgm:t>
        <a:bodyPr/>
        <a:lstStyle/>
        <a:p>
          <a:endParaRPr lang="en-US"/>
        </a:p>
      </dgm:t>
    </dgm:pt>
    <dgm:pt modelId="{DE90C67F-2037-4438-B960-1D5A0F6030EE}" type="sibTrans" cxnId="{E68FD5D4-3232-49ED-9936-232FB98D8283}">
      <dgm:prSet/>
      <dgm:spPr/>
      <dgm:t>
        <a:bodyPr/>
        <a:lstStyle/>
        <a:p>
          <a:endParaRPr lang="en-US"/>
        </a:p>
      </dgm:t>
    </dgm:pt>
    <dgm:pt modelId="{52D751A2-6E40-4375-A858-0B6B28CF99A1}" type="pres">
      <dgm:prSet presAssocID="{309DED08-2C85-4131-85FA-58F5C62D7BD2}" presName="compositeShape" presStyleCnt="0">
        <dgm:presLayoutVars>
          <dgm:chMax val="2"/>
          <dgm:dir/>
          <dgm:resizeHandles val="exact"/>
        </dgm:presLayoutVars>
      </dgm:prSet>
      <dgm:spPr/>
    </dgm:pt>
    <dgm:pt modelId="{88D1F33E-7240-4068-B195-ADF5CF6D1F56}" type="pres">
      <dgm:prSet presAssocID="{309DED08-2C85-4131-85FA-58F5C62D7BD2}" presName="divider" presStyleLbl="fgShp" presStyleIdx="0" presStyleCnt="1"/>
      <dgm:spPr/>
    </dgm:pt>
    <dgm:pt modelId="{B0D0A1EE-451A-44AE-85F6-9A95FCC0DF6D}" type="pres">
      <dgm:prSet presAssocID="{9C667BBE-6D5F-4FB7-9F3E-E7EFF0C062B3}" presName="downArrow" presStyleLbl="node1" presStyleIdx="0" presStyleCnt="2"/>
      <dgm:spPr/>
    </dgm:pt>
    <dgm:pt modelId="{8BBC6B4C-1478-4B51-BBBB-927FA9377EE7}" type="pres">
      <dgm:prSet presAssocID="{9C667BBE-6D5F-4FB7-9F3E-E7EFF0C062B3}" presName="downArrowText" presStyleLbl="revTx" presStyleIdx="0" presStyleCnt="2" custScaleX="137490">
        <dgm:presLayoutVars>
          <dgm:bulletEnabled val="1"/>
        </dgm:presLayoutVars>
      </dgm:prSet>
      <dgm:spPr/>
    </dgm:pt>
    <dgm:pt modelId="{8522D80F-34F1-4DA6-84B9-20712D05559A}" type="pres">
      <dgm:prSet presAssocID="{22685DD8-612E-4022-B4A4-AC21BCCC5975}" presName="upArrow" presStyleLbl="node1" presStyleIdx="1" presStyleCnt="2"/>
      <dgm:spPr/>
    </dgm:pt>
    <dgm:pt modelId="{548867F7-8816-4B9C-895D-93B4509E9B02}" type="pres">
      <dgm:prSet presAssocID="{22685DD8-612E-4022-B4A4-AC21BCCC5975}" presName="upArrowText" presStyleLbl="revTx" presStyleIdx="1" presStyleCnt="2" custScaleX="144679">
        <dgm:presLayoutVars>
          <dgm:bulletEnabled val="1"/>
        </dgm:presLayoutVars>
      </dgm:prSet>
      <dgm:spPr/>
    </dgm:pt>
  </dgm:ptLst>
  <dgm:cxnLst>
    <dgm:cxn modelId="{F9ECB973-D55A-4666-BBAB-08CF74D8C2F8}" type="presOf" srcId="{309DED08-2C85-4131-85FA-58F5C62D7BD2}" destId="{52D751A2-6E40-4375-A858-0B6B28CF99A1}" srcOrd="0" destOrd="0" presId="urn:microsoft.com/office/officeart/2005/8/layout/arrow3"/>
    <dgm:cxn modelId="{35F9B157-78A8-4C15-9F96-26E496788701}" type="presOf" srcId="{9C667BBE-6D5F-4FB7-9F3E-E7EFF0C062B3}" destId="{8BBC6B4C-1478-4B51-BBBB-927FA9377EE7}" srcOrd="0" destOrd="0" presId="urn:microsoft.com/office/officeart/2005/8/layout/arrow3"/>
    <dgm:cxn modelId="{700FD0A0-0479-4BC3-A51C-152F2AAE58D4}" type="presOf" srcId="{22685DD8-612E-4022-B4A4-AC21BCCC5975}" destId="{548867F7-8816-4B9C-895D-93B4509E9B02}" srcOrd="0" destOrd="0" presId="urn:microsoft.com/office/officeart/2005/8/layout/arrow3"/>
    <dgm:cxn modelId="{E68FD5D4-3232-49ED-9936-232FB98D8283}" srcId="{309DED08-2C85-4131-85FA-58F5C62D7BD2}" destId="{22685DD8-612E-4022-B4A4-AC21BCCC5975}" srcOrd="1" destOrd="0" parTransId="{59C68617-66F5-4289-ACAA-2EBCE4E2F4C0}" sibTransId="{DE90C67F-2037-4438-B960-1D5A0F6030EE}"/>
    <dgm:cxn modelId="{7C23D4DA-4FE1-4416-B46D-9C196409437A}" srcId="{309DED08-2C85-4131-85FA-58F5C62D7BD2}" destId="{9C667BBE-6D5F-4FB7-9F3E-E7EFF0C062B3}" srcOrd="0" destOrd="0" parTransId="{EEAD61B5-646B-4A3C-A37C-FA83469D90DA}" sibTransId="{D76ECE20-825F-4857-AEAC-3FF01D415665}"/>
    <dgm:cxn modelId="{863FAE80-9B8E-4CF1-BC0E-E415BBC8D2AA}" type="presParOf" srcId="{52D751A2-6E40-4375-A858-0B6B28CF99A1}" destId="{88D1F33E-7240-4068-B195-ADF5CF6D1F56}" srcOrd="0" destOrd="0" presId="urn:microsoft.com/office/officeart/2005/8/layout/arrow3"/>
    <dgm:cxn modelId="{28D60EA8-93D9-4ECF-93C0-132602392574}" type="presParOf" srcId="{52D751A2-6E40-4375-A858-0B6B28CF99A1}" destId="{B0D0A1EE-451A-44AE-85F6-9A95FCC0DF6D}" srcOrd="1" destOrd="0" presId="urn:microsoft.com/office/officeart/2005/8/layout/arrow3"/>
    <dgm:cxn modelId="{59394C8D-E7C3-4FAA-9CC2-06E1E73BD93A}" type="presParOf" srcId="{52D751A2-6E40-4375-A858-0B6B28CF99A1}" destId="{8BBC6B4C-1478-4B51-BBBB-927FA9377EE7}" srcOrd="2" destOrd="0" presId="urn:microsoft.com/office/officeart/2005/8/layout/arrow3"/>
    <dgm:cxn modelId="{04E9C95D-016F-44A9-AC29-0EBEE47A0A71}" type="presParOf" srcId="{52D751A2-6E40-4375-A858-0B6B28CF99A1}" destId="{8522D80F-34F1-4DA6-84B9-20712D05559A}" srcOrd="3" destOrd="0" presId="urn:microsoft.com/office/officeart/2005/8/layout/arrow3"/>
    <dgm:cxn modelId="{5B9C783E-8B19-4109-83BA-30C9DBA5E900}" type="presParOf" srcId="{52D751A2-6E40-4375-A858-0B6B28CF99A1}" destId="{548867F7-8816-4B9C-895D-93B4509E9B0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B8C6A-F427-4B50-B09A-23109A8D58D2}" type="doc">
      <dgm:prSet loTypeId="urn:microsoft.com/office/officeart/2008/layout/PictureStrips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10DDAD-051B-4E8F-9DE1-43CE4DD18819}">
      <dgm:prSet phldrT="[Text]" custT="1"/>
      <dgm:spPr/>
      <dgm:t>
        <a:bodyPr/>
        <a:lstStyle/>
        <a:p>
          <a:r>
            <a:rPr lang="en-US" sz="3000" b="1"/>
            <a:t>Course Priority</a:t>
          </a:r>
        </a:p>
      </dgm:t>
    </dgm:pt>
    <dgm:pt modelId="{EB27E093-DA31-4B79-A8DF-0C84D57F2518}" type="parTrans" cxnId="{DD3D4CD9-6DD0-46E9-9457-C26E6DA7761A}">
      <dgm:prSet/>
      <dgm:spPr/>
      <dgm:t>
        <a:bodyPr/>
        <a:lstStyle/>
        <a:p>
          <a:endParaRPr lang="en-US" sz="3000"/>
        </a:p>
      </dgm:t>
    </dgm:pt>
    <dgm:pt modelId="{4E3BF0FA-7177-4BC9-9F7A-78D118C2C865}" type="sibTrans" cxnId="{DD3D4CD9-6DD0-46E9-9457-C26E6DA7761A}">
      <dgm:prSet/>
      <dgm:spPr/>
      <dgm:t>
        <a:bodyPr/>
        <a:lstStyle/>
        <a:p>
          <a:endParaRPr lang="en-US" sz="3000"/>
        </a:p>
      </dgm:t>
    </dgm:pt>
    <dgm:pt modelId="{F5085E39-6546-46A7-976C-B108A5F326AB}">
      <dgm:prSet phldrT="[Text]" custT="1"/>
      <dgm:spPr/>
      <dgm:t>
        <a:bodyPr/>
        <a:lstStyle/>
        <a:p>
          <a:r>
            <a:rPr lang="en-US" sz="3000" b="1"/>
            <a:t>Embedded OPS</a:t>
          </a:r>
        </a:p>
      </dgm:t>
    </dgm:pt>
    <dgm:pt modelId="{DAFA8265-BA01-47BC-A0A1-DFB42444F91B}" type="parTrans" cxnId="{7C597E47-5587-45DC-8DC3-B5E9C2081173}">
      <dgm:prSet/>
      <dgm:spPr/>
      <dgm:t>
        <a:bodyPr/>
        <a:lstStyle/>
        <a:p>
          <a:endParaRPr lang="en-US" sz="3000"/>
        </a:p>
      </dgm:t>
    </dgm:pt>
    <dgm:pt modelId="{1AE4AB8E-7D46-4770-AFB6-38887BBA760B}" type="sibTrans" cxnId="{7C597E47-5587-45DC-8DC3-B5E9C2081173}">
      <dgm:prSet/>
      <dgm:spPr/>
      <dgm:t>
        <a:bodyPr/>
        <a:lstStyle/>
        <a:p>
          <a:endParaRPr lang="en-US" sz="3000"/>
        </a:p>
      </dgm:t>
    </dgm:pt>
    <dgm:pt modelId="{E6B54CEF-B77E-4B8B-B1DE-DCC7EF0DCD6F}">
      <dgm:prSet phldrT="[Text]" custT="1"/>
      <dgm:spPr/>
      <dgm:t>
        <a:bodyPr/>
        <a:lstStyle/>
        <a:p>
          <a:r>
            <a:rPr lang="en-US" sz="3000" b="1"/>
            <a:t>Data Collection</a:t>
          </a:r>
        </a:p>
      </dgm:t>
    </dgm:pt>
    <dgm:pt modelId="{DD8448C7-B62E-4403-88B7-F690C7BC17E7}" type="parTrans" cxnId="{83521E8F-A78F-47D3-B231-8480BA148897}">
      <dgm:prSet/>
      <dgm:spPr/>
      <dgm:t>
        <a:bodyPr/>
        <a:lstStyle/>
        <a:p>
          <a:endParaRPr lang="en-US" sz="3000"/>
        </a:p>
      </dgm:t>
    </dgm:pt>
    <dgm:pt modelId="{FBBDDA84-B4CF-4DF1-A28D-430F7703A37B}" type="sibTrans" cxnId="{83521E8F-A78F-47D3-B231-8480BA148897}">
      <dgm:prSet/>
      <dgm:spPr/>
      <dgm:t>
        <a:bodyPr/>
        <a:lstStyle/>
        <a:p>
          <a:endParaRPr lang="en-US" sz="3000"/>
        </a:p>
      </dgm:t>
    </dgm:pt>
    <dgm:pt modelId="{39FD5844-2DF1-4940-9270-D1AF16C79838}">
      <dgm:prSet phldrT="[Text]" custT="1"/>
      <dgm:spPr/>
      <dgm:t>
        <a:bodyPr/>
        <a:lstStyle/>
        <a:p>
          <a:r>
            <a:rPr lang="en-US" sz="3000"/>
            <a:t>ENC1101</a:t>
          </a:r>
        </a:p>
      </dgm:t>
    </dgm:pt>
    <dgm:pt modelId="{5A1BCE4F-CD68-444E-BD1A-51075FA65DFF}" type="parTrans" cxnId="{2990A743-0AE8-41FC-9C41-C7DB778629F0}">
      <dgm:prSet/>
      <dgm:spPr/>
      <dgm:t>
        <a:bodyPr/>
        <a:lstStyle/>
        <a:p>
          <a:endParaRPr lang="en-US" sz="3000"/>
        </a:p>
      </dgm:t>
    </dgm:pt>
    <dgm:pt modelId="{09179979-A9C7-4433-89BB-536AFBAD1932}" type="sibTrans" cxnId="{2990A743-0AE8-41FC-9C41-C7DB778629F0}">
      <dgm:prSet/>
      <dgm:spPr/>
      <dgm:t>
        <a:bodyPr/>
        <a:lstStyle/>
        <a:p>
          <a:endParaRPr lang="en-US" sz="3000"/>
        </a:p>
      </dgm:t>
    </dgm:pt>
    <dgm:pt modelId="{3678F809-98EF-4D4B-AD01-3299BCC3EF50}">
      <dgm:prSet phldrT="[Text]" custT="1"/>
      <dgm:spPr/>
      <dgm:t>
        <a:bodyPr/>
        <a:lstStyle/>
        <a:p>
          <a:r>
            <a:rPr lang="en-US" sz="3000"/>
            <a:t>MAC1105C</a:t>
          </a:r>
        </a:p>
      </dgm:t>
    </dgm:pt>
    <dgm:pt modelId="{0BE96D96-BE6D-4A2A-8EEA-3BF7899B36BE}" type="parTrans" cxnId="{255690B6-FEDA-4C07-897E-F00E28B741C4}">
      <dgm:prSet/>
      <dgm:spPr/>
      <dgm:t>
        <a:bodyPr/>
        <a:lstStyle/>
        <a:p>
          <a:endParaRPr lang="en-US" sz="3000"/>
        </a:p>
      </dgm:t>
    </dgm:pt>
    <dgm:pt modelId="{52B70388-C75A-4AFC-A100-CD89ECDDBFF2}" type="sibTrans" cxnId="{255690B6-FEDA-4C07-897E-F00E28B741C4}">
      <dgm:prSet/>
      <dgm:spPr/>
      <dgm:t>
        <a:bodyPr/>
        <a:lstStyle/>
        <a:p>
          <a:endParaRPr lang="en-US" sz="3000"/>
        </a:p>
      </dgm:t>
    </dgm:pt>
    <dgm:pt modelId="{A9FE589C-583B-4ED7-9C6F-9443A9004B3A}">
      <dgm:prSet phldrT="[Text]" custT="1"/>
      <dgm:spPr/>
      <dgm:t>
        <a:bodyPr/>
        <a:lstStyle/>
        <a:p>
          <a:r>
            <a:rPr lang="en-US" sz="3000" b="1"/>
            <a:t>Class Specific Strategies</a:t>
          </a:r>
        </a:p>
      </dgm:t>
    </dgm:pt>
    <dgm:pt modelId="{730DCD03-80AE-4965-B90C-2FD3A3EA0EE1}" type="parTrans" cxnId="{96841AC2-1819-4C02-A935-51A64C8B6DCB}">
      <dgm:prSet/>
      <dgm:spPr/>
      <dgm:t>
        <a:bodyPr/>
        <a:lstStyle/>
        <a:p>
          <a:endParaRPr lang="en-US"/>
        </a:p>
      </dgm:t>
    </dgm:pt>
    <dgm:pt modelId="{74AA6E25-1A31-4972-A9D7-CCDB6C2C3DAF}" type="sibTrans" cxnId="{96841AC2-1819-4C02-A935-51A64C8B6DCB}">
      <dgm:prSet/>
      <dgm:spPr/>
      <dgm:t>
        <a:bodyPr/>
        <a:lstStyle/>
        <a:p>
          <a:endParaRPr lang="en-US"/>
        </a:p>
      </dgm:t>
    </dgm:pt>
    <dgm:pt modelId="{CB68C1DA-CF88-4A5B-8966-18AAD86FE636}" type="pres">
      <dgm:prSet presAssocID="{CABB8C6A-F427-4B50-B09A-23109A8D58D2}" presName="Name0" presStyleCnt="0">
        <dgm:presLayoutVars>
          <dgm:dir/>
          <dgm:resizeHandles val="exact"/>
        </dgm:presLayoutVars>
      </dgm:prSet>
      <dgm:spPr/>
    </dgm:pt>
    <dgm:pt modelId="{C00366ED-F148-41CF-A167-73AB9E431D10}" type="pres">
      <dgm:prSet presAssocID="{AD10DDAD-051B-4E8F-9DE1-43CE4DD18819}" presName="composite" presStyleCnt="0"/>
      <dgm:spPr/>
    </dgm:pt>
    <dgm:pt modelId="{DC735AB5-B4E4-4EFA-BA99-35298240E6C3}" type="pres">
      <dgm:prSet presAssocID="{AD10DDAD-051B-4E8F-9DE1-43CE4DD18819}" presName="rect1" presStyleLbl="trAlignAcc1" presStyleIdx="0" presStyleCnt="4">
        <dgm:presLayoutVars>
          <dgm:bulletEnabled val="1"/>
        </dgm:presLayoutVars>
      </dgm:prSet>
      <dgm:spPr/>
    </dgm:pt>
    <dgm:pt modelId="{7CACE3C1-E29F-447C-A668-0C9B25828128}" type="pres">
      <dgm:prSet presAssocID="{AD10DDAD-051B-4E8F-9DE1-43CE4DD18819}" presName="rect2" presStyleLbl="fgImgPlace1" presStyleIdx="0" presStyleCnt="4" custLinFactNeighborX="6148" custLinFactNeighborY="127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D2B4EC9F-A92A-4CF4-8028-27A2D912624D}" type="pres">
      <dgm:prSet presAssocID="{4E3BF0FA-7177-4BC9-9F7A-78D118C2C865}" presName="sibTrans" presStyleCnt="0"/>
      <dgm:spPr/>
    </dgm:pt>
    <dgm:pt modelId="{4E22ACD0-2DB9-4A21-ABFA-86845809751F}" type="pres">
      <dgm:prSet presAssocID="{F5085E39-6546-46A7-976C-B108A5F326AB}" presName="composite" presStyleCnt="0"/>
      <dgm:spPr/>
    </dgm:pt>
    <dgm:pt modelId="{79D86861-C608-4FB3-B9AE-0E87EA240B0C}" type="pres">
      <dgm:prSet presAssocID="{F5085E39-6546-46A7-976C-B108A5F326AB}" presName="rect1" presStyleLbl="trAlignAcc1" presStyleIdx="1" presStyleCnt="4">
        <dgm:presLayoutVars>
          <dgm:bulletEnabled val="1"/>
        </dgm:presLayoutVars>
      </dgm:prSet>
      <dgm:spPr/>
    </dgm:pt>
    <dgm:pt modelId="{1981A4C0-8F10-413A-AB32-05E2769BC6B7}" type="pres">
      <dgm:prSet presAssocID="{F5085E39-6546-46A7-976C-B108A5F326AB}" presName="rect2" presStyleLbl="fgImgPlace1" presStyleIdx="1" presStyleCnt="4" custLinFactNeighborX="-13288" custLinFactNeighborY="139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550B5FB3-DD83-412D-822F-99700635BA8C}" type="pres">
      <dgm:prSet presAssocID="{1AE4AB8E-7D46-4770-AFB6-38887BBA760B}" presName="sibTrans" presStyleCnt="0"/>
      <dgm:spPr/>
    </dgm:pt>
    <dgm:pt modelId="{1134462F-CC7A-4A37-B3B8-5AD64474ADDE}" type="pres">
      <dgm:prSet presAssocID="{E6B54CEF-B77E-4B8B-B1DE-DCC7EF0DCD6F}" presName="composite" presStyleCnt="0"/>
      <dgm:spPr/>
    </dgm:pt>
    <dgm:pt modelId="{511208CC-6549-4CD2-A0E1-24524B5A8FC8}" type="pres">
      <dgm:prSet presAssocID="{E6B54CEF-B77E-4B8B-B1DE-DCC7EF0DCD6F}" presName="rect1" presStyleLbl="trAlignAcc1" presStyleIdx="2" presStyleCnt="4" custLinFactNeighborX="-134" custLinFactNeighborY="-12910">
        <dgm:presLayoutVars>
          <dgm:bulletEnabled val="1"/>
        </dgm:presLayoutVars>
      </dgm:prSet>
      <dgm:spPr/>
    </dgm:pt>
    <dgm:pt modelId="{2513EF5C-677E-46BD-9064-D7FE3DB920D5}" type="pres">
      <dgm:prSet presAssocID="{E6B54CEF-B77E-4B8B-B1DE-DCC7EF0DCD6F}" presName="rect2" presStyleLbl="fgImgPlace1" presStyleIdx="2" presStyleCnt="4" custLinFactNeighborX="6663" custLinFactNeighborY="-8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A512DE1-1690-4183-B87B-C9DB39A53FFC}" type="pres">
      <dgm:prSet presAssocID="{FBBDDA84-B4CF-4DF1-A28D-430F7703A37B}" presName="sibTrans" presStyleCnt="0"/>
      <dgm:spPr/>
    </dgm:pt>
    <dgm:pt modelId="{084E5675-4BC3-4120-A7C5-E60996B5EF53}" type="pres">
      <dgm:prSet presAssocID="{A9FE589C-583B-4ED7-9C6F-9443A9004B3A}" presName="composite" presStyleCnt="0"/>
      <dgm:spPr/>
    </dgm:pt>
    <dgm:pt modelId="{025A4042-D0C9-4CD6-9100-693B94CFE090}" type="pres">
      <dgm:prSet presAssocID="{A9FE589C-583B-4ED7-9C6F-9443A9004B3A}" presName="rect1" presStyleLbl="trAlignAcc1" presStyleIdx="3" presStyleCnt="4" custScaleY="153936">
        <dgm:presLayoutVars>
          <dgm:bulletEnabled val="1"/>
        </dgm:presLayoutVars>
      </dgm:prSet>
      <dgm:spPr/>
    </dgm:pt>
    <dgm:pt modelId="{6D5BDE07-5E42-419E-B3BA-05C77C09F2B2}" type="pres">
      <dgm:prSet presAssocID="{A9FE589C-583B-4ED7-9C6F-9443A9004B3A}" presName="rect2" presStyleLbl="fgImgPlace1" presStyleIdx="3" presStyleCnt="4" custLinFactNeighborX="-13288" custLinFactNeighborY="142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F0A6643D-10BC-4ECA-A556-8AA8457B6CA8}" type="presOf" srcId="{E6B54CEF-B77E-4B8B-B1DE-DCC7EF0DCD6F}" destId="{511208CC-6549-4CD2-A0E1-24524B5A8FC8}" srcOrd="0" destOrd="0" presId="urn:microsoft.com/office/officeart/2008/layout/PictureStrips"/>
    <dgm:cxn modelId="{102D2660-CF9A-4414-B327-3283949CF722}" type="presOf" srcId="{39FD5844-2DF1-4940-9270-D1AF16C79838}" destId="{025A4042-D0C9-4CD6-9100-693B94CFE090}" srcOrd="0" destOrd="1" presId="urn:microsoft.com/office/officeart/2008/layout/PictureStrips"/>
    <dgm:cxn modelId="{C0E7A961-436F-477E-9D8F-CDF4DCA60469}" type="presOf" srcId="{3678F809-98EF-4D4B-AD01-3299BCC3EF50}" destId="{025A4042-D0C9-4CD6-9100-693B94CFE090}" srcOrd="0" destOrd="2" presId="urn:microsoft.com/office/officeart/2008/layout/PictureStrips"/>
    <dgm:cxn modelId="{2990A743-0AE8-41FC-9C41-C7DB778629F0}" srcId="{A9FE589C-583B-4ED7-9C6F-9443A9004B3A}" destId="{39FD5844-2DF1-4940-9270-D1AF16C79838}" srcOrd="0" destOrd="0" parTransId="{5A1BCE4F-CD68-444E-BD1A-51075FA65DFF}" sibTransId="{09179979-A9C7-4433-89BB-536AFBAD1932}"/>
    <dgm:cxn modelId="{7C597E47-5587-45DC-8DC3-B5E9C2081173}" srcId="{CABB8C6A-F427-4B50-B09A-23109A8D58D2}" destId="{F5085E39-6546-46A7-976C-B108A5F326AB}" srcOrd="1" destOrd="0" parTransId="{DAFA8265-BA01-47BC-A0A1-DFB42444F91B}" sibTransId="{1AE4AB8E-7D46-4770-AFB6-38887BBA760B}"/>
    <dgm:cxn modelId="{83521E8F-A78F-47D3-B231-8480BA148897}" srcId="{CABB8C6A-F427-4B50-B09A-23109A8D58D2}" destId="{E6B54CEF-B77E-4B8B-B1DE-DCC7EF0DCD6F}" srcOrd="2" destOrd="0" parTransId="{DD8448C7-B62E-4403-88B7-F690C7BC17E7}" sibTransId="{FBBDDA84-B4CF-4DF1-A28D-430F7703A37B}"/>
    <dgm:cxn modelId="{255690B6-FEDA-4C07-897E-F00E28B741C4}" srcId="{A9FE589C-583B-4ED7-9C6F-9443A9004B3A}" destId="{3678F809-98EF-4D4B-AD01-3299BCC3EF50}" srcOrd="1" destOrd="0" parTransId="{0BE96D96-BE6D-4A2A-8EEA-3BF7899B36BE}" sibTransId="{52B70388-C75A-4AFC-A100-CD89ECDDBFF2}"/>
    <dgm:cxn modelId="{96841AC2-1819-4C02-A935-51A64C8B6DCB}" srcId="{CABB8C6A-F427-4B50-B09A-23109A8D58D2}" destId="{A9FE589C-583B-4ED7-9C6F-9443A9004B3A}" srcOrd="3" destOrd="0" parTransId="{730DCD03-80AE-4965-B90C-2FD3A3EA0EE1}" sibTransId="{74AA6E25-1A31-4972-A9D7-CCDB6C2C3DAF}"/>
    <dgm:cxn modelId="{DD3D4CD9-6DD0-46E9-9457-C26E6DA7761A}" srcId="{CABB8C6A-F427-4B50-B09A-23109A8D58D2}" destId="{AD10DDAD-051B-4E8F-9DE1-43CE4DD18819}" srcOrd="0" destOrd="0" parTransId="{EB27E093-DA31-4B79-A8DF-0C84D57F2518}" sibTransId="{4E3BF0FA-7177-4BC9-9F7A-78D118C2C865}"/>
    <dgm:cxn modelId="{9DB488E0-8723-4050-9CD8-FF3AB389CF24}" type="presOf" srcId="{F5085E39-6546-46A7-976C-B108A5F326AB}" destId="{79D86861-C608-4FB3-B9AE-0E87EA240B0C}" srcOrd="0" destOrd="0" presId="urn:microsoft.com/office/officeart/2008/layout/PictureStrips"/>
    <dgm:cxn modelId="{BFD442E4-8A0B-4A79-85F7-0321F910E3EB}" type="presOf" srcId="{A9FE589C-583B-4ED7-9C6F-9443A9004B3A}" destId="{025A4042-D0C9-4CD6-9100-693B94CFE090}" srcOrd="0" destOrd="0" presId="urn:microsoft.com/office/officeart/2008/layout/PictureStrips"/>
    <dgm:cxn modelId="{F86C79E4-0BF4-4CCC-BE1C-67892F3C25FD}" type="presOf" srcId="{CABB8C6A-F427-4B50-B09A-23109A8D58D2}" destId="{CB68C1DA-CF88-4A5B-8966-18AAD86FE636}" srcOrd="0" destOrd="0" presId="urn:microsoft.com/office/officeart/2008/layout/PictureStrips"/>
    <dgm:cxn modelId="{9C2789E7-5A9A-46DB-9F64-29813C17453A}" type="presOf" srcId="{AD10DDAD-051B-4E8F-9DE1-43CE4DD18819}" destId="{DC735AB5-B4E4-4EFA-BA99-35298240E6C3}" srcOrd="0" destOrd="0" presId="urn:microsoft.com/office/officeart/2008/layout/PictureStrips"/>
    <dgm:cxn modelId="{08F8801B-12C5-4A2E-961B-518BA52443E2}" type="presParOf" srcId="{CB68C1DA-CF88-4A5B-8966-18AAD86FE636}" destId="{C00366ED-F148-41CF-A167-73AB9E431D10}" srcOrd="0" destOrd="0" presId="urn:microsoft.com/office/officeart/2008/layout/PictureStrips"/>
    <dgm:cxn modelId="{64A4C813-4319-41B2-871A-6521C1ACCF26}" type="presParOf" srcId="{C00366ED-F148-41CF-A167-73AB9E431D10}" destId="{DC735AB5-B4E4-4EFA-BA99-35298240E6C3}" srcOrd="0" destOrd="0" presId="urn:microsoft.com/office/officeart/2008/layout/PictureStrips"/>
    <dgm:cxn modelId="{64768570-EAEA-4AB6-8E44-6C8B78E9D8BA}" type="presParOf" srcId="{C00366ED-F148-41CF-A167-73AB9E431D10}" destId="{7CACE3C1-E29F-447C-A668-0C9B25828128}" srcOrd="1" destOrd="0" presId="urn:microsoft.com/office/officeart/2008/layout/PictureStrips"/>
    <dgm:cxn modelId="{98B98CC8-5623-4088-B08A-9DDC99A5A6DC}" type="presParOf" srcId="{CB68C1DA-CF88-4A5B-8966-18AAD86FE636}" destId="{D2B4EC9F-A92A-4CF4-8028-27A2D912624D}" srcOrd="1" destOrd="0" presId="urn:microsoft.com/office/officeart/2008/layout/PictureStrips"/>
    <dgm:cxn modelId="{BFD4973B-08A1-48F3-B2BA-B1DF262405B2}" type="presParOf" srcId="{CB68C1DA-CF88-4A5B-8966-18AAD86FE636}" destId="{4E22ACD0-2DB9-4A21-ABFA-86845809751F}" srcOrd="2" destOrd="0" presId="urn:microsoft.com/office/officeart/2008/layout/PictureStrips"/>
    <dgm:cxn modelId="{C49A81E4-2364-4ED5-ADAD-22F6BFE52289}" type="presParOf" srcId="{4E22ACD0-2DB9-4A21-ABFA-86845809751F}" destId="{79D86861-C608-4FB3-B9AE-0E87EA240B0C}" srcOrd="0" destOrd="0" presId="urn:microsoft.com/office/officeart/2008/layout/PictureStrips"/>
    <dgm:cxn modelId="{3064B5D8-2ADF-46D3-8DD6-950134E39736}" type="presParOf" srcId="{4E22ACD0-2DB9-4A21-ABFA-86845809751F}" destId="{1981A4C0-8F10-413A-AB32-05E2769BC6B7}" srcOrd="1" destOrd="0" presId="urn:microsoft.com/office/officeart/2008/layout/PictureStrips"/>
    <dgm:cxn modelId="{0CF7CFB7-B7E6-40AD-9085-14BA53C8A60B}" type="presParOf" srcId="{CB68C1DA-CF88-4A5B-8966-18AAD86FE636}" destId="{550B5FB3-DD83-412D-822F-99700635BA8C}" srcOrd="3" destOrd="0" presId="urn:microsoft.com/office/officeart/2008/layout/PictureStrips"/>
    <dgm:cxn modelId="{BDFF3B85-F634-4F21-A0D3-4A61FA97394F}" type="presParOf" srcId="{CB68C1DA-CF88-4A5B-8966-18AAD86FE636}" destId="{1134462F-CC7A-4A37-B3B8-5AD64474ADDE}" srcOrd="4" destOrd="0" presId="urn:microsoft.com/office/officeart/2008/layout/PictureStrips"/>
    <dgm:cxn modelId="{5A1A5B86-ECA7-483B-A8E0-3F56B395162C}" type="presParOf" srcId="{1134462F-CC7A-4A37-B3B8-5AD64474ADDE}" destId="{511208CC-6549-4CD2-A0E1-24524B5A8FC8}" srcOrd="0" destOrd="0" presId="urn:microsoft.com/office/officeart/2008/layout/PictureStrips"/>
    <dgm:cxn modelId="{67FC8868-B12C-4848-9E58-C0D253E71ADC}" type="presParOf" srcId="{1134462F-CC7A-4A37-B3B8-5AD64474ADDE}" destId="{2513EF5C-677E-46BD-9064-D7FE3DB920D5}" srcOrd="1" destOrd="0" presId="urn:microsoft.com/office/officeart/2008/layout/PictureStrips"/>
    <dgm:cxn modelId="{F0AE61A9-579F-4D18-9D16-7791874ACBD7}" type="presParOf" srcId="{CB68C1DA-CF88-4A5B-8966-18AAD86FE636}" destId="{BA512DE1-1690-4183-B87B-C9DB39A53FFC}" srcOrd="5" destOrd="0" presId="urn:microsoft.com/office/officeart/2008/layout/PictureStrips"/>
    <dgm:cxn modelId="{D098FF86-82ED-4D16-80DD-C927CD8BF010}" type="presParOf" srcId="{CB68C1DA-CF88-4A5B-8966-18AAD86FE636}" destId="{084E5675-4BC3-4120-A7C5-E60996B5EF53}" srcOrd="6" destOrd="0" presId="urn:microsoft.com/office/officeart/2008/layout/PictureStrips"/>
    <dgm:cxn modelId="{7187FB3E-14EC-4302-ABD6-3223616E71DF}" type="presParOf" srcId="{084E5675-4BC3-4120-A7C5-E60996B5EF53}" destId="{025A4042-D0C9-4CD6-9100-693B94CFE090}" srcOrd="0" destOrd="0" presId="urn:microsoft.com/office/officeart/2008/layout/PictureStrips"/>
    <dgm:cxn modelId="{48C9E473-1768-48D1-98BB-E9164BFD63A2}" type="presParOf" srcId="{084E5675-4BC3-4120-A7C5-E60996B5EF53}" destId="{6D5BDE07-5E42-419E-B3BA-05C77C09F2B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0F4202-DFDE-48CB-97F0-D6AA0C908A1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C2D2BDF-E3DB-4527-B133-B34E010D776F}">
      <dgm:prSet phldrT="[Text]" custT="1"/>
      <dgm:spPr/>
      <dgm:t>
        <a:bodyPr/>
        <a:lstStyle/>
        <a:p>
          <a:r>
            <a:rPr lang="en-US" sz="3200" b="1"/>
            <a:t>Spring ‘22 data</a:t>
          </a:r>
        </a:p>
      </dgm:t>
    </dgm:pt>
    <dgm:pt modelId="{6542DBA8-F52E-4A0D-9F4D-4648C7BAF45A}" type="parTrans" cxnId="{4008302B-156A-43EA-A617-A10CC19639DD}">
      <dgm:prSet/>
      <dgm:spPr/>
      <dgm:t>
        <a:bodyPr/>
        <a:lstStyle/>
        <a:p>
          <a:endParaRPr lang="en-US"/>
        </a:p>
      </dgm:t>
    </dgm:pt>
    <dgm:pt modelId="{FA25A937-8919-47B0-93A9-CCF15A794B20}" type="sibTrans" cxnId="{4008302B-156A-43EA-A617-A10CC19639DD}">
      <dgm:prSet/>
      <dgm:spPr/>
      <dgm:t>
        <a:bodyPr/>
        <a:lstStyle/>
        <a:p>
          <a:endParaRPr lang="en-US"/>
        </a:p>
      </dgm:t>
    </dgm:pt>
    <dgm:pt modelId="{E55B0D1B-8377-4B2C-A112-4B2DA49A1EC4}">
      <dgm:prSet phldrT="[Text]" custT="1"/>
      <dgm:spPr/>
      <dgm:t>
        <a:bodyPr/>
        <a:lstStyle/>
        <a:p>
          <a:r>
            <a:rPr lang="en-US" sz="3200" b="1"/>
            <a:t>Embedded taskforce</a:t>
          </a:r>
        </a:p>
      </dgm:t>
    </dgm:pt>
    <dgm:pt modelId="{906AF934-89A5-44A6-8F6F-A907986CD104}" type="sibTrans" cxnId="{44C8841F-E4C1-4185-B490-FA7B16982B4C}">
      <dgm:prSet/>
      <dgm:spPr/>
      <dgm:t>
        <a:bodyPr/>
        <a:lstStyle/>
        <a:p>
          <a:endParaRPr lang="en-US"/>
        </a:p>
      </dgm:t>
    </dgm:pt>
    <dgm:pt modelId="{3CBDAA66-BED4-46E6-A408-594F09BBA1B3}" type="parTrans" cxnId="{44C8841F-E4C1-4185-B490-FA7B16982B4C}">
      <dgm:prSet/>
      <dgm:spPr/>
      <dgm:t>
        <a:bodyPr/>
        <a:lstStyle/>
        <a:p>
          <a:endParaRPr lang="en-US"/>
        </a:p>
      </dgm:t>
    </dgm:pt>
    <dgm:pt modelId="{417B31D0-4930-4B8A-9A92-2D69DA2550D6}">
      <dgm:prSet phldrT="[Text]" custT="1"/>
      <dgm:spPr/>
      <dgm:t>
        <a:bodyPr/>
        <a:lstStyle/>
        <a:p>
          <a:r>
            <a:rPr lang="en-US" sz="3200" b="1"/>
            <a:t>Evaluate changes</a:t>
          </a:r>
        </a:p>
      </dgm:t>
    </dgm:pt>
    <dgm:pt modelId="{510A135C-52DB-47B0-8C58-373285F4D6B2}" type="sibTrans" cxnId="{AE7871E2-0478-4AE2-BBB1-42FFE1BC74DC}">
      <dgm:prSet/>
      <dgm:spPr/>
      <dgm:t>
        <a:bodyPr/>
        <a:lstStyle/>
        <a:p>
          <a:endParaRPr lang="en-US"/>
        </a:p>
      </dgm:t>
    </dgm:pt>
    <dgm:pt modelId="{615BB643-B7B7-4A1C-8ED1-62D7C0E25FBA}" type="parTrans" cxnId="{AE7871E2-0478-4AE2-BBB1-42FFE1BC74DC}">
      <dgm:prSet/>
      <dgm:spPr/>
      <dgm:t>
        <a:bodyPr/>
        <a:lstStyle/>
        <a:p>
          <a:endParaRPr lang="en-US"/>
        </a:p>
      </dgm:t>
    </dgm:pt>
    <dgm:pt modelId="{9D86C5A5-9011-4B22-82A2-8EEA7A94741B}">
      <dgm:prSet phldrT="[Text]" custT="1"/>
      <dgm:spPr/>
      <dgm:t>
        <a:bodyPr/>
        <a:lstStyle/>
        <a:p>
          <a:r>
            <a:rPr lang="en-US" sz="3200" b="1"/>
            <a:t>Tutor training</a:t>
          </a:r>
        </a:p>
      </dgm:t>
    </dgm:pt>
    <dgm:pt modelId="{0936AA18-6B25-4AA5-9253-127A40DCE9A0}" type="sibTrans" cxnId="{ADCE9A6C-8498-470D-9F91-AD21191BCB0E}">
      <dgm:prSet/>
      <dgm:spPr/>
      <dgm:t>
        <a:bodyPr/>
        <a:lstStyle/>
        <a:p>
          <a:endParaRPr lang="en-US"/>
        </a:p>
      </dgm:t>
    </dgm:pt>
    <dgm:pt modelId="{21586AF2-62AD-4FEA-A9FA-1D756DC07E57}" type="parTrans" cxnId="{ADCE9A6C-8498-470D-9F91-AD21191BCB0E}">
      <dgm:prSet/>
      <dgm:spPr/>
      <dgm:t>
        <a:bodyPr/>
        <a:lstStyle/>
        <a:p>
          <a:endParaRPr lang="en-US"/>
        </a:p>
      </dgm:t>
    </dgm:pt>
    <dgm:pt modelId="{0A8769FE-D85D-49B4-BEEB-D92D9E5883E6}">
      <dgm:prSet phldrT="[Text]" custT="1"/>
      <dgm:spPr/>
      <dgm:t>
        <a:bodyPr/>
        <a:lstStyle/>
        <a:p>
          <a:r>
            <a:rPr lang="en-US" sz="3200" b="1"/>
            <a:t>Ongoing discussions</a:t>
          </a:r>
        </a:p>
      </dgm:t>
    </dgm:pt>
    <dgm:pt modelId="{37F2B53B-26CC-412D-AA7F-0DC0FDC81342}" type="sibTrans" cxnId="{A6C19692-4B06-4C5E-942B-624C09F5897E}">
      <dgm:prSet/>
      <dgm:spPr/>
      <dgm:t>
        <a:bodyPr/>
        <a:lstStyle/>
        <a:p>
          <a:endParaRPr lang="en-US"/>
        </a:p>
      </dgm:t>
    </dgm:pt>
    <dgm:pt modelId="{92F05B20-5C73-43C1-8BB8-7C08E4201F01}" type="parTrans" cxnId="{A6C19692-4B06-4C5E-942B-624C09F5897E}">
      <dgm:prSet/>
      <dgm:spPr/>
      <dgm:t>
        <a:bodyPr/>
        <a:lstStyle/>
        <a:p>
          <a:endParaRPr lang="en-US"/>
        </a:p>
      </dgm:t>
    </dgm:pt>
    <dgm:pt modelId="{BD0C51D1-FC17-4C88-B0F7-B552DEF8EDCD}">
      <dgm:prSet phldrT="[Text]" custT="1"/>
      <dgm:spPr/>
      <dgm:t>
        <a:bodyPr/>
        <a:lstStyle/>
        <a:p>
          <a:r>
            <a:rPr lang="en-US" sz="3200" b="1"/>
            <a:t>Faculty </a:t>
          </a:r>
          <a:br>
            <a:rPr lang="en-US" sz="3200" b="1"/>
          </a:br>
          <a:r>
            <a:rPr lang="en-US" sz="3200" b="1"/>
            <a:t>buy-in</a:t>
          </a:r>
        </a:p>
      </dgm:t>
    </dgm:pt>
    <dgm:pt modelId="{71F2C4EB-C21F-41B2-B94D-2E9F08ABA0C4}" type="sibTrans" cxnId="{68BDE685-D903-4C62-8FA6-D7AFEF06C6E8}">
      <dgm:prSet/>
      <dgm:spPr/>
      <dgm:t>
        <a:bodyPr/>
        <a:lstStyle/>
        <a:p>
          <a:endParaRPr lang="en-US"/>
        </a:p>
      </dgm:t>
    </dgm:pt>
    <dgm:pt modelId="{69AA71A7-F7DB-4109-BA57-7E364B8E82FD}" type="parTrans" cxnId="{68BDE685-D903-4C62-8FA6-D7AFEF06C6E8}">
      <dgm:prSet/>
      <dgm:spPr/>
      <dgm:t>
        <a:bodyPr/>
        <a:lstStyle/>
        <a:p>
          <a:endParaRPr lang="en-US"/>
        </a:p>
      </dgm:t>
    </dgm:pt>
    <dgm:pt modelId="{0E1AF0D7-50EE-48CA-A36F-0920141540A0}" type="pres">
      <dgm:prSet presAssocID="{F50F4202-DFDE-48CB-97F0-D6AA0C908A10}" presName="diagram" presStyleCnt="0">
        <dgm:presLayoutVars>
          <dgm:dir/>
          <dgm:resizeHandles val="exact"/>
        </dgm:presLayoutVars>
      </dgm:prSet>
      <dgm:spPr/>
    </dgm:pt>
    <dgm:pt modelId="{50FD596E-0DF2-46A4-BFE7-8E4A751E4071}" type="pres">
      <dgm:prSet presAssocID="{AC2D2BDF-E3DB-4527-B133-B34E010D776F}" presName="node" presStyleLbl="node1" presStyleIdx="0" presStyleCnt="6">
        <dgm:presLayoutVars>
          <dgm:bulletEnabled val="1"/>
        </dgm:presLayoutVars>
      </dgm:prSet>
      <dgm:spPr/>
    </dgm:pt>
    <dgm:pt modelId="{A3EFB9C3-EE4D-4451-8B21-CC5FC2D83029}" type="pres">
      <dgm:prSet presAssocID="{FA25A937-8919-47B0-93A9-CCF15A794B20}" presName="sibTrans" presStyleCnt="0"/>
      <dgm:spPr/>
    </dgm:pt>
    <dgm:pt modelId="{680BF52F-638A-4117-8885-6B40A4DC0874}" type="pres">
      <dgm:prSet presAssocID="{E55B0D1B-8377-4B2C-A112-4B2DA49A1EC4}" presName="node" presStyleLbl="node1" presStyleIdx="1" presStyleCnt="6">
        <dgm:presLayoutVars>
          <dgm:bulletEnabled val="1"/>
        </dgm:presLayoutVars>
      </dgm:prSet>
      <dgm:spPr/>
    </dgm:pt>
    <dgm:pt modelId="{662A63FF-8D13-4C19-8645-02A61AADA78B}" type="pres">
      <dgm:prSet presAssocID="{906AF934-89A5-44A6-8F6F-A907986CD104}" presName="sibTrans" presStyleCnt="0"/>
      <dgm:spPr/>
    </dgm:pt>
    <dgm:pt modelId="{92963CDA-19E4-41BC-97B3-C887ACEEA8F9}" type="pres">
      <dgm:prSet presAssocID="{417B31D0-4930-4B8A-9A92-2D69DA2550D6}" presName="node" presStyleLbl="node1" presStyleIdx="2" presStyleCnt="6">
        <dgm:presLayoutVars>
          <dgm:bulletEnabled val="1"/>
        </dgm:presLayoutVars>
      </dgm:prSet>
      <dgm:spPr/>
    </dgm:pt>
    <dgm:pt modelId="{DE8ADB5B-B849-464B-A2F6-FD6FF10BBBEF}" type="pres">
      <dgm:prSet presAssocID="{510A135C-52DB-47B0-8C58-373285F4D6B2}" presName="sibTrans" presStyleCnt="0"/>
      <dgm:spPr/>
    </dgm:pt>
    <dgm:pt modelId="{2068FCB9-D60A-4A2E-8539-A06B7146371F}" type="pres">
      <dgm:prSet presAssocID="{9D86C5A5-9011-4B22-82A2-8EEA7A94741B}" presName="node" presStyleLbl="node1" presStyleIdx="3" presStyleCnt="6">
        <dgm:presLayoutVars>
          <dgm:bulletEnabled val="1"/>
        </dgm:presLayoutVars>
      </dgm:prSet>
      <dgm:spPr/>
    </dgm:pt>
    <dgm:pt modelId="{0A479243-5B85-4E8B-B802-A66ADDF1B823}" type="pres">
      <dgm:prSet presAssocID="{0936AA18-6B25-4AA5-9253-127A40DCE9A0}" presName="sibTrans" presStyleCnt="0"/>
      <dgm:spPr/>
    </dgm:pt>
    <dgm:pt modelId="{4F4011E4-8D7A-4B2B-8851-60FF7DBD3DA8}" type="pres">
      <dgm:prSet presAssocID="{0A8769FE-D85D-49B4-BEEB-D92D9E5883E6}" presName="node" presStyleLbl="node1" presStyleIdx="4" presStyleCnt="6">
        <dgm:presLayoutVars>
          <dgm:bulletEnabled val="1"/>
        </dgm:presLayoutVars>
      </dgm:prSet>
      <dgm:spPr/>
    </dgm:pt>
    <dgm:pt modelId="{901E0EC5-B61D-40FA-A436-06F6D9D4CD29}" type="pres">
      <dgm:prSet presAssocID="{37F2B53B-26CC-412D-AA7F-0DC0FDC81342}" presName="sibTrans" presStyleCnt="0"/>
      <dgm:spPr/>
    </dgm:pt>
    <dgm:pt modelId="{A8D2EB80-30AE-4D06-8603-30E2F1F882CD}" type="pres">
      <dgm:prSet presAssocID="{BD0C51D1-FC17-4C88-B0F7-B552DEF8EDCD}" presName="node" presStyleLbl="node1" presStyleIdx="5" presStyleCnt="6">
        <dgm:presLayoutVars>
          <dgm:bulletEnabled val="1"/>
        </dgm:presLayoutVars>
      </dgm:prSet>
      <dgm:spPr/>
    </dgm:pt>
  </dgm:ptLst>
  <dgm:cxnLst>
    <dgm:cxn modelId="{BCA72D15-68FE-401D-A941-71218D2F39A0}" type="presOf" srcId="{F50F4202-DFDE-48CB-97F0-D6AA0C908A10}" destId="{0E1AF0D7-50EE-48CA-A36F-0920141540A0}" srcOrd="0" destOrd="0" presId="urn:microsoft.com/office/officeart/2005/8/layout/default"/>
    <dgm:cxn modelId="{44C8841F-E4C1-4185-B490-FA7B16982B4C}" srcId="{F50F4202-DFDE-48CB-97F0-D6AA0C908A10}" destId="{E55B0D1B-8377-4B2C-A112-4B2DA49A1EC4}" srcOrd="1" destOrd="0" parTransId="{3CBDAA66-BED4-46E6-A408-594F09BBA1B3}" sibTransId="{906AF934-89A5-44A6-8F6F-A907986CD104}"/>
    <dgm:cxn modelId="{4008302B-156A-43EA-A617-A10CC19639DD}" srcId="{F50F4202-DFDE-48CB-97F0-D6AA0C908A10}" destId="{AC2D2BDF-E3DB-4527-B133-B34E010D776F}" srcOrd="0" destOrd="0" parTransId="{6542DBA8-F52E-4A0D-9F4D-4648C7BAF45A}" sibTransId="{FA25A937-8919-47B0-93A9-CCF15A794B20}"/>
    <dgm:cxn modelId="{C0A15F38-259E-426D-A6A9-8EBB9BF02896}" type="presOf" srcId="{9D86C5A5-9011-4B22-82A2-8EEA7A94741B}" destId="{2068FCB9-D60A-4A2E-8539-A06B7146371F}" srcOrd="0" destOrd="0" presId="urn:microsoft.com/office/officeart/2005/8/layout/default"/>
    <dgm:cxn modelId="{BDC4B63D-A6C4-4ED7-9813-6634CEAF9180}" type="presOf" srcId="{AC2D2BDF-E3DB-4527-B133-B34E010D776F}" destId="{50FD596E-0DF2-46A4-BFE7-8E4A751E4071}" srcOrd="0" destOrd="0" presId="urn:microsoft.com/office/officeart/2005/8/layout/default"/>
    <dgm:cxn modelId="{ADCE9A6C-8498-470D-9F91-AD21191BCB0E}" srcId="{F50F4202-DFDE-48CB-97F0-D6AA0C908A10}" destId="{9D86C5A5-9011-4B22-82A2-8EEA7A94741B}" srcOrd="3" destOrd="0" parTransId="{21586AF2-62AD-4FEA-A9FA-1D756DC07E57}" sibTransId="{0936AA18-6B25-4AA5-9253-127A40DCE9A0}"/>
    <dgm:cxn modelId="{EA16D66C-35CC-4223-ABA3-E8213C59AFDB}" type="presOf" srcId="{E55B0D1B-8377-4B2C-A112-4B2DA49A1EC4}" destId="{680BF52F-638A-4117-8885-6B40A4DC0874}" srcOrd="0" destOrd="0" presId="urn:microsoft.com/office/officeart/2005/8/layout/default"/>
    <dgm:cxn modelId="{4319EC4D-A3E9-4B03-A363-B42AB3AA141F}" type="presOf" srcId="{417B31D0-4930-4B8A-9A92-2D69DA2550D6}" destId="{92963CDA-19E4-41BC-97B3-C887ACEEA8F9}" srcOrd="0" destOrd="0" presId="urn:microsoft.com/office/officeart/2005/8/layout/default"/>
    <dgm:cxn modelId="{6510AB76-F6D1-4EA8-BE80-13053495356A}" type="presOf" srcId="{0A8769FE-D85D-49B4-BEEB-D92D9E5883E6}" destId="{4F4011E4-8D7A-4B2B-8851-60FF7DBD3DA8}" srcOrd="0" destOrd="0" presId="urn:microsoft.com/office/officeart/2005/8/layout/default"/>
    <dgm:cxn modelId="{68BDE685-D903-4C62-8FA6-D7AFEF06C6E8}" srcId="{F50F4202-DFDE-48CB-97F0-D6AA0C908A10}" destId="{BD0C51D1-FC17-4C88-B0F7-B552DEF8EDCD}" srcOrd="5" destOrd="0" parTransId="{69AA71A7-F7DB-4109-BA57-7E364B8E82FD}" sibTransId="{71F2C4EB-C21F-41B2-B94D-2E9F08ABA0C4}"/>
    <dgm:cxn modelId="{A6C19692-4B06-4C5E-942B-624C09F5897E}" srcId="{F50F4202-DFDE-48CB-97F0-D6AA0C908A10}" destId="{0A8769FE-D85D-49B4-BEEB-D92D9E5883E6}" srcOrd="4" destOrd="0" parTransId="{92F05B20-5C73-43C1-8BB8-7C08E4201F01}" sibTransId="{37F2B53B-26CC-412D-AA7F-0DC0FDC81342}"/>
    <dgm:cxn modelId="{57E2DCC1-89B1-4F55-BC85-C3D75DF8969F}" type="presOf" srcId="{BD0C51D1-FC17-4C88-B0F7-B552DEF8EDCD}" destId="{A8D2EB80-30AE-4D06-8603-30E2F1F882CD}" srcOrd="0" destOrd="0" presId="urn:microsoft.com/office/officeart/2005/8/layout/default"/>
    <dgm:cxn modelId="{AE7871E2-0478-4AE2-BBB1-42FFE1BC74DC}" srcId="{F50F4202-DFDE-48CB-97F0-D6AA0C908A10}" destId="{417B31D0-4930-4B8A-9A92-2D69DA2550D6}" srcOrd="2" destOrd="0" parTransId="{615BB643-B7B7-4A1C-8ED1-62D7C0E25FBA}" sibTransId="{510A135C-52DB-47B0-8C58-373285F4D6B2}"/>
    <dgm:cxn modelId="{407EC04D-E784-4957-8300-C64F405066F5}" type="presParOf" srcId="{0E1AF0D7-50EE-48CA-A36F-0920141540A0}" destId="{50FD596E-0DF2-46A4-BFE7-8E4A751E4071}" srcOrd="0" destOrd="0" presId="urn:microsoft.com/office/officeart/2005/8/layout/default"/>
    <dgm:cxn modelId="{1D9352B0-788D-4BB5-9C04-22CD7FC82309}" type="presParOf" srcId="{0E1AF0D7-50EE-48CA-A36F-0920141540A0}" destId="{A3EFB9C3-EE4D-4451-8B21-CC5FC2D83029}" srcOrd="1" destOrd="0" presId="urn:microsoft.com/office/officeart/2005/8/layout/default"/>
    <dgm:cxn modelId="{2D7CF50C-7D2B-49D2-89B2-C3E69E5EC996}" type="presParOf" srcId="{0E1AF0D7-50EE-48CA-A36F-0920141540A0}" destId="{680BF52F-638A-4117-8885-6B40A4DC0874}" srcOrd="2" destOrd="0" presId="urn:microsoft.com/office/officeart/2005/8/layout/default"/>
    <dgm:cxn modelId="{67F718B7-A2FA-4243-8494-CECE3A98D6C2}" type="presParOf" srcId="{0E1AF0D7-50EE-48CA-A36F-0920141540A0}" destId="{662A63FF-8D13-4C19-8645-02A61AADA78B}" srcOrd="3" destOrd="0" presId="urn:microsoft.com/office/officeart/2005/8/layout/default"/>
    <dgm:cxn modelId="{3E969AFC-B049-458C-861B-EADC5CD8B4C7}" type="presParOf" srcId="{0E1AF0D7-50EE-48CA-A36F-0920141540A0}" destId="{92963CDA-19E4-41BC-97B3-C887ACEEA8F9}" srcOrd="4" destOrd="0" presId="urn:microsoft.com/office/officeart/2005/8/layout/default"/>
    <dgm:cxn modelId="{3A43731B-5DFD-47F8-833B-1C5EE4ED2C82}" type="presParOf" srcId="{0E1AF0D7-50EE-48CA-A36F-0920141540A0}" destId="{DE8ADB5B-B849-464B-A2F6-FD6FF10BBBEF}" srcOrd="5" destOrd="0" presId="urn:microsoft.com/office/officeart/2005/8/layout/default"/>
    <dgm:cxn modelId="{DE761A28-8C0D-49C7-A264-C3BB2578834F}" type="presParOf" srcId="{0E1AF0D7-50EE-48CA-A36F-0920141540A0}" destId="{2068FCB9-D60A-4A2E-8539-A06B7146371F}" srcOrd="6" destOrd="0" presId="urn:microsoft.com/office/officeart/2005/8/layout/default"/>
    <dgm:cxn modelId="{EFBD7EA7-CEC3-4031-AB85-4A7A57F3A295}" type="presParOf" srcId="{0E1AF0D7-50EE-48CA-A36F-0920141540A0}" destId="{0A479243-5B85-4E8B-B802-A66ADDF1B823}" srcOrd="7" destOrd="0" presId="urn:microsoft.com/office/officeart/2005/8/layout/default"/>
    <dgm:cxn modelId="{2459DB98-4DCE-4779-A1CC-5519348329FD}" type="presParOf" srcId="{0E1AF0D7-50EE-48CA-A36F-0920141540A0}" destId="{4F4011E4-8D7A-4B2B-8851-60FF7DBD3DA8}" srcOrd="8" destOrd="0" presId="urn:microsoft.com/office/officeart/2005/8/layout/default"/>
    <dgm:cxn modelId="{88BB8B67-8A2B-4906-B1FE-302761A9DF1A}" type="presParOf" srcId="{0E1AF0D7-50EE-48CA-A36F-0920141540A0}" destId="{901E0EC5-B61D-40FA-A436-06F6D9D4CD29}" srcOrd="9" destOrd="0" presId="urn:microsoft.com/office/officeart/2005/8/layout/default"/>
    <dgm:cxn modelId="{E184F9C5-B8E9-4281-B1C1-61403781A7FE}" type="presParOf" srcId="{0E1AF0D7-50EE-48CA-A36F-0920141540A0}" destId="{A8D2EB80-30AE-4D06-8603-30E2F1F882C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1F33E-7240-4068-B195-ADF5CF6D1F56}">
      <dsp:nvSpPr>
        <dsp:cNvPr id="0" name=""/>
        <dsp:cNvSpPr/>
      </dsp:nvSpPr>
      <dsp:spPr>
        <a:xfrm rot="21300000">
          <a:off x="15343" y="1582864"/>
          <a:ext cx="4969151" cy="569042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0A1EE-451A-44AE-85F6-9A95FCC0DF6D}">
      <dsp:nvSpPr>
        <dsp:cNvPr id="0" name=""/>
        <dsp:cNvSpPr/>
      </dsp:nvSpPr>
      <dsp:spPr>
        <a:xfrm>
          <a:off x="599980" y="186738"/>
          <a:ext cx="1499951" cy="1493908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C6B4C-1478-4B51-BBBB-927FA9377EE7}">
      <dsp:nvSpPr>
        <dsp:cNvPr id="0" name=""/>
        <dsp:cNvSpPr/>
      </dsp:nvSpPr>
      <dsp:spPr>
        <a:xfrm>
          <a:off x="2350003" y="0"/>
          <a:ext cx="2199768" cy="1568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Increase on campus</a:t>
          </a:r>
        </a:p>
      </dsp:txBody>
      <dsp:txXfrm>
        <a:off x="2350003" y="0"/>
        <a:ext cx="2199768" cy="1568603"/>
      </dsp:txXfrm>
    </dsp:sp>
    <dsp:sp modelId="{8522D80F-34F1-4DA6-84B9-20712D05559A}">
      <dsp:nvSpPr>
        <dsp:cNvPr id="0" name=""/>
        <dsp:cNvSpPr/>
      </dsp:nvSpPr>
      <dsp:spPr>
        <a:xfrm>
          <a:off x="2899906" y="2054124"/>
          <a:ext cx="1499951" cy="1493908"/>
        </a:xfrm>
        <a:prstGeom prst="upArrow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867F7-8816-4B9C-895D-93B4509E9B02}">
      <dsp:nvSpPr>
        <dsp:cNvPr id="0" name=""/>
        <dsp:cNvSpPr/>
      </dsp:nvSpPr>
      <dsp:spPr>
        <a:xfrm>
          <a:off x="392555" y="2166167"/>
          <a:ext cx="2314788" cy="1568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Decrease in personnel</a:t>
          </a:r>
        </a:p>
      </dsp:txBody>
      <dsp:txXfrm>
        <a:off x="392555" y="2166167"/>
        <a:ext cx="2314788" cy="1568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35AB5-B4E4-4EFA-BA99-35298240E6C3}">
      <dsp:nvSpPr>
        <dsp:cNvPr id="0" name=""/>
        <dsp:cNvSpPr/>
      </dsp:nvSpPr>
      <dsp:spPr>
        <a:xfrm>
          <a:off x="189862" y="931966"/>
          <a:ext cx="4533088" cy="14165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504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Course Priority</a:t>
          </a:r>
        </a:p>
      </dsp:txBody>
      <dsp:txXfrm>
        <a:off x="189862" y="931966"/>
        <a:ext cx="4533088" cy="1416590"/>
      </dsp:txXfrm>
    </dsp:sp>
    <dsp:sp modelId="{7CACE3C1-E29F-447C-A668-0C9B25828128}">
      <dsp:nvSpPr>
        <dsp:cNvPr id="0" name=""/>
        <dsp:cNvSpPr/>
      </dsp:nvSpPr>
      <dsp:spPr>
        <a:xfrm>
          <a:off x="61947" y="916324"/>
          <a:ext cx="991613" cy="1487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D86861-C608-4FB3-B9AE-0E87EA240B0C}">
      <dsp:nvSpPr>
        <dsp:cNvPr id="0" name=""/>
        <dsp:cNvSpPr/>
      </dsp:nvSpPr>
      <dsp:spPr>
        <a:xfrm>
          <a:off x="5175354" y="931966"/>
          <a:ext cx="4533088" cy="14165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504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Embedded OPS</a:t>
          </a:r>
        </a:p>
      </dsp:txBody>
      <dsp:txXfrm>
        <a:off x="5175354" y="931966"/>
        <a:ext cx="4533088" cy="1416590"/>
      </dsp:txXfrm>
    </dsp:sp>
    <dsp:sp modelId="{1981A4C0-8F10-413A-AB32-05E2769BC6B7}">
      <dsp:nvSpPr>
        <dsp:cNvPr id="0" name=""/>
        <dsp:cNvSpPr/>
      </dsp:nvSpPr>
      <dsp:spPr>
        <a:xfrm>
          <a:off x="4854709" y="934619"/>
          <a:ext cx="991613" cy="14874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1208CC-6549-4CD2-A0E1-24524B5A8FC8}">
      <dsp:nvSpPr>
        <dsp:cNvPr id="0" name=""/>
        <dsp:cNvSpPr/>
      </dsp:nvSpPr>
      <dsp:spPr>
        <a:xfrm>
          <a:off x="183787" y="2812130"/>
          <a:ext cx="4533088" cy="14165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504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Data Collection</a:t>
          </a:r>
        </a:p>
      </dsp:txBody>
      <dsp:txXfrm>
        <a:off x="183787" y="2812130"/>
        <a:ext cx="4533088" cy="1416590"/>
      </dsp:txXfrm>
    </dsp:sp>
    <dsp:sp modelId="{2513EF5C-677E-46BD-9064-D7FE3DB920D5}">
      <dsp:nvSpPr>
        <dsp:cNvPr id="0" name=""/>
        <dsp:cNvSpPr/>
      </dsp:nvSpPr>
      <dsp:spPr>
        <a:xfrm>
          <a:off x="67054" y="2778197"/>
          <a:ext cx="991613" cy="14874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5A4042-D0C9-4CD6-9100-693B94CFE090}">
      <dsp:nvSpPr>
        <dsp:cNvPr id="0" name=""/>
        <dsp:cNvSpPr/>
      </dsp:nvSpPr>
      <dsp:spPr>
        <a:xfrm>
          <a:off x="5175354" y="2510677"/>
          <a:ext cx="4533088" cy="21806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504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Class Specific Strategies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ENC1101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MAC1105C</a:t>
          </a:r>
        </a:p>
      </dsp:txBody>
      <dsp:txXfrm>
        <a:off x="5175354" y="2510677"/>
        <a:ext cx="4533088" cy="2180642"/>
      </dsp:txXfrm>
    </dsp:sp>
    <dsp:sp modelId="{6D5BDE07-5E42-419E-B3BA-05C77C09F2B2}">
      <dsp:nvSpPr>
        <dsp:cNvPr id="0" name=""/>
        <dsp:cNvSpPr/>
      </dsp:nvSpPr>
      <dsp:spPr>
        <a:xfrm>
          <a:off x="4854709" y="2709339"/>
          <a:ext cx="991613" cy="148741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D596E-0DF2-46A4-BFE7-8E4A751E4071}">
      <dsp:nvSpPr>
        <dsp:cNvPr id="0" name=""/>
        <dsp:cNvSpPr/>
      </dsp:nvSpPr>
      <dsp:spPr>
        <a:xfrm>
          <a:off x="0" y="163184"/>
          <a:ext cx="2807608" cy="16845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Spring ‘22 data</a:t>
          </a:r>
        </a:p>
      </dsp:txBody>
      <dsp:txXfrm>
        <a:off x="0" y="163184"/>
        <a:ext cx="2807608" cy="1684565"/>
      </dsp:txXfrm>
    </dsp:sp>
    <dsp:sp modelId="{680BF52F-638A-4117-8885-6B40A4DC0874}">
      <dsp:nvSpPr>
        <dsp:cNvPr id="0" name=""/>
        <dsp:cNvSpPr/>
      </dsp:nvSpPr>
      <dsp:spPr>
        <a:xfrm>
          <a:off x="3088369" y="163184"/>
          <a:ext cx="2807608" cy="1684565"/>
        </a:xfrm>
        <a:prstGeom prst="rect">
          <a:avLst/>
        </a:prstGeom>
        <a:solidFill>
          <a:schemeClr val="accent3">
            <a:hueOff val="823433"/>
            <a:satOff val="4942"/>
            <a:lumOff val="3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Embedded taskforce</a:t>
          </a:r>
        </a:p>
      </dsp:txBody>
      <dsp:txXfrm>
        <a:off x="3088369" y="163184"/>
        <a:ext cx="2807608" cy="1684565"/>
      </dsp:txXfrm>
    </dsp:sp>
    <dsp:sp modelId="{92963CDA-19E4-41BC-97B3-C887ACEEA8F9}">
      <dsp:nvSpPr>
        <dsp:cNvPr id="0" name=""/>
        <dsp:cNvSpPr/>
      </dsp:nvSpPr>
      <dsp:spPr>
        <a:xfrm>
          <a:off x="6176739" y="163184"/>
          <a:ext cx="2807608" cy="1684565"/>
        </a:xfrm>
        <a:prstGeom prst="rect">
          <a:avLst/>
        </a:prstGeom>
        <a:solidFill>
          <a:schemeClr val="accent3">
            <a:hueOff val="1646865"/>
            <a:satOff val="9885"/>
            <a:lumOff val="7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Evaluate changes</a:t>
          </a:r>
        </a:p>
      </dsp:txBody>
      <dsp:txXfrm>
        <a:off x="6176739" y="163184"/>
        <a:ext cx="2807608" cy="1684565"/>
      </dsp:txXfrm>
    </dsp:sp>
    <dsp:sp modelId="{2068FCB9-D60A-4A2E-8539-A06B7146371F}">
      <dsp:nvSpPr>
        <dsp:cNvPr id="0" name=""/>
        <dsp:cNvSpPr/>
      </dsp:nvSpPr>
      <dsp:spPr>
        <a:xfrm>
          <a:off x="0" y="2128510"/>
          <a:ext cx="2807608" cy="1684565"/>
        </a:xfrm>
        <a:prstGeom prst="rect">
          <a:avLst/>
        </a:prstGeom>
        <a:solidFill>
          <a:schemeClr val="accent3">
            <a:hueOff val="2470298"/>
            <a:satOff val="14827"/>
            <a:lumOff val="11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Tutor training</a:t>
          </a:r>
        </a:p>
      </dsp:txBody>
      <dsp:txXfrm>
        <a:off x="0" y="2128510"/>
        <a:ext cx="2807608" cy="1684565"/>
      </dsp:txXfrm>
    </dsp:sp>
    <dsp:sp modelId="{4F4011E4-8D7A-4B2B-8851-60FF7DBD3DA8}">
      <dsp:nvSpPr>
        <dsp:cNvPr id="0" name=""/>
        <dsp:cNvSpPr/>
      </dsp:nvSpPr>
      <dsp:spPr>
        <a:xfrm>
          <a:off x="3088369" y="2128510"/>
          <a:ext cx="2807608" cy="1684565"/>
        </a:xfrm>
        <a:prstGeom prst="rect">
          <a:avLst/>
        </a:prstGeom>
        <a:solidFill>
          <a:schemeClr val="accent3">
            <a:hueOff val="3293730"/>
            <a:satOff val="19770"/>
            <a:lumOff val="150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Ongoing discussions</a:t>
          </a:r>
        </a:p>
      </dsp:txBody>
      <dsp:txXfrm>
        <a:off x="3088369" y="2128510"/>
        <a:ext cx="2807608" cy="1684565"/>
      </dsp:txXfrm>
    </dsp:sp>
    <dsp:sp modelId="{A8D2EB80-30AE-4D06-8603-30E2F1F882CD}">
      <dsp:nvSpPr>
        <dsp:cNvPr id="0" name=""/>
        <dsp:cNvSpPr/>
      </dsp:nvSpPr>
      <dsp:spPr>
        <a:xfrm>
          <a:off x="6176739" y="2128510"/>
          <a:ext cx="2807608" cy="1684565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Faculty </a:t>
          </a:r>
          <a:br>
            <a:rPr lang="en-US" sz="3200" b="1" kern="1200"/>
          </a:br>
          <a:r>
            <a:rPr lang="en-US" sz="3200" b="1" kern="1200"/>
            <a:t>buy-in</a:t>
          </a:r>
        </a:p>
      </dsp:txBody>
      <dsp:txXfrm>
        <a:off x="6176739" y="2128510"/>
        <a:ext cx="2807608" cy="168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640E4-946B-4B6C-AD9F-5FA7053A4C3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22F27-DC73-47EA-B6DA-C88A026BE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especially critical to driving new </a:t>
            </a:r>
            <a:r>
              <a:rPr lang="en-US" altLang="en-US" b="0" i="1"/>
              <a:t>regional</a:t>
            </a:r>
            <a:r>
              <a:rPr lang="en-US" altLang="en-US" b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131C-3AFD-64F9-2351-8A5FDA98A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833A6-76EC-375C-02CE-272B8A040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51078-6AA4-1DC6-9681-7F9B57D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2230F-FFE7-E860-6080-1BBA68D1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60398-BA38-11EE-489D-5351FEBD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2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879C-D4D9-ABC4-5737-F80DED40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8292A-D7B8-BE78-E409-38C9BB491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E41E-D41E-A9B6-25CD-BFCF1619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C7B7B-F965-DCEA-BEB0-EF365FAB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9352C-B109-98A9-20E0-C57A637A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2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DE37B9-F9B3-3300-9392-096A0805A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3F58B-16D3-E4C1-6C3C-91E0B7F90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A66B8-8543-2945-B3CD-4332DCAA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4887B-6332-D268-827E-F35E2EEF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043F-CCFF-0D67-FD3C-BB5FAE37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27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A0BA-A9F9-8FD1-EA17-521F6CC4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3B7A-F71C-5397-FBF0-E3A0B0F7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58593-E14C-B355-C54B-BA3566D1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E451-1C17-DBB7-0DA1-203416D5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506C-14A6-E8A3-FA6E-736402BC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69C3-3017-DACD-0CE6-BAE427E9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D27EA-4717-9F66-C5D3-2D691B7B3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ACE0C-3C6D-AB6E-7924-5A1805AD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E8321-B3B8-00A0-0356-CCEFFB9A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ED88A-1421-B455-1D60-74832767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4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4B79-D158-C48A-D0DF-3B63284B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C309-D1E7-89FE-6E50-CD20CAA20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10AD7-DA62-6D33-10B9-7817EFD3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40A3C-0700-5DEF-1933-14F53F5C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5139A-89AE-6B67-7EF4-C0CE35F1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45671-9F0E-B689-2092-F91B0428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AFA-E2A1-8ACD-80B3-5E375D73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C5BD1-546E-6356-21D6-D78EF975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17537-45F8-7F35-7FD8-5CC883820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387C8-A817-EA17-789B-506619281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8E715-6BDD-43D5-EF4E-67CD47CFE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9D1AC3-89F7-8B7A-CA97-0022AF1A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0E10-F5C1-FDD2-B11C-3BADF656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B3AAF-24AA-7D51-58BF-B7F5242B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E895-C75E-97C4-6F49-C8525E47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05BCF-7818-03C3-F639-10E35718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82C26-6E19-FD8E-EA44-A5211744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622FA-2F1D-01C9-81F9-E1BE526D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47008-BF39-C20E-9366-E1106B40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CB8B2-0EE4-462E-5DBA-7506A5E5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776D0-3980-72F7-A7B6-9059B41B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0B0E-E7C3-FC6E-8A5B-F33C7A1F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CF8C4-5C0B-F4AF-E0EF-22A45157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2FDA6-2F04-40EE-88DC-77BBAF3CD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32B30-832A-C4FD-DAE8-3B561260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C5229-6D75-47C0-AEA1-2E4D9A42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07BC5-3780-95E2-1E36-128C3CC1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5E96-FEC4-CB23-E423-E0EE6D68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28BC1-323E-BA7E-A10C-01B11F0AD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6370D-7842-A469-022B-95E4EDD35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63AAD-7C0A-C9AC-60EE-8736DA56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6C9BD-9822-3B71-3DF1-0D7720C7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005C7-5189-7483-92CC-50C0204E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0ED68-E9F9-1C8B-E7F2-73385BC4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4592B-B5A3-7898-A906-B6E48D39A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FE4AD-CAFD-562E-2B53-B1188332C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409844-C9FB-490D-9643-368F1D8559BE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109CF-7D05-BABA-CEE9-89EC34AD5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633BB-55A7-AFCC-1589-047426D7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A45E21-40CB-4705-AEC9-CEA448231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5B1C83-59DA-45C6-9022-D30C3F98B5ED}"/>
              </a:ext>
            </a:extLst>
          </p:cNvPr>
          <p:cNvSpPr/>
          <p:nvPr/>
        </p:nvSpPr>
        <p:spPr>
          <a:xfrm>
            <a:off x="5234987" y="262352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 DeZerga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Director, Learning Commons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2C3FD-2D10-4B03-9ECB-F12FA2798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033" t="12592" r="24223" b="34597"/>
          <a:stretch/>
        </p:blipFill>
        <p:spPr>
          <a:xfrm>
            <a:off x="2511592" y="1816768"/>
            <a:ext cx="2340142" cy="24544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526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25" y="1417375"/>
            <a:ext cx="5505975" cy="342800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Design an Embedded LC Support Vision</a:t>
            </a:r>
          </a:p>
          <a:p>
            <a:pPr lvl="1"/>
            <a:r>
              <a:rPr lang="en-US" sz="3000">
                <a:solidFill>
                  <a:schemeClr val="tx1"/>
                </a:solidFill>
              </a:rPr>
              <a:t>High quality</a:t>
            </a:r>
          </a:p>
          <a:p>
            <a:pPr lvl="1"/>
            <a:r>
              <a:rPr lang="en-US" sz="3000">
                <a:solidFill>
                  <a:schemeClr val="tx1"/>
                </a:solidFill>
              </a:rPr>
              <a:t>Gateway courses</a:t>
            </a:r>
          </a:p>
          <a:p>
            <a:pPr lvl="1"/>
            <a:r>
              <a:rPr lang="en-US" sz="3000">
                <a:solidFill>
                  <a:schemeClr val="tx1"/>
                </a:solidFill>
              </a:rPr>
              <a:t>Responsible expansion &amp; balance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Embedded Learning Commons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602137" y="1417375"/>
            <a:ext cx="4999838" cy="4339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4EFED3-FAA3-4D30-9533-99D4CFFA82BA}"/>
              </a:ext>
            </a:extLst>
          </p:cNvPr>
          <p:cNvGraphicFramePr/>
          <p:nvPr/>
        </p:nvGraphicFramePr>
        <p:xfrm>
          <a:off x="6602137" y="2022254"/>
          <a:ext cx="4999838" cy="373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83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Where Are We Now?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7A3EC3-C219-460E-9423-EFD104A92C8F}"/>
              </a:ext>
            </a:extLst>
          </p:cNvPr>
          <p:cNvGraphicFramePr/>
          <p:nvPr/>
        </p:nvGraphicFramePr>
        <p:xfrm>
          <a:off x="1241287" y="719666"/>
          <a:ext cx="97094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03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SUGGESTIONS FOR FURTHER RESEARCH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Where Do We Go Next?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ED06247-3E15-4EE4-8F30-5C064F4D3384}"/>
              </a:ext>
            </a:extLst>
          </p:cNvPr>
          <p:cNvGraphicFramePr/>
          <p:nvPr/>
        </p:nvGraphicFramePr>
        <p:xfrm>
          <a:off x="1603826" y="1420729"/>
          <a:ext cx="8984348" cy="397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98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230</Words>
  <Application>Microsoft Office PowerPoint</Application>
  <PresentationFormat>Widescreen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Courier New</vt:lpstr>
      <vt:lpstr>Office Theme</vt:lpstr>
      <vt:lpstr>PowerPoint Presentation</vt:lpstr>
      <vt:lpstr>Capstone Focus</vt:lpstr>
      <vt:lpstr>PowerPoint Presentation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2024-06-11T01:06:25Z</dcterms:created>
  <dcterms:modified xsi:type="dcterms:W3CDTF">2024-06-11T01:07:44Z</dcterms:modified>
</cp:coreProperties>
</file>